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87835" autoAdjust="0"/>
  </p:normalViewPr>
  <p:slideViewPr>
    <p:cSldViewPr snapToGrid="0" snapToObjects="1">
      <p:cViewPr varScale="1">
        <p:scale>
          <a:sx n="80" d="100"/>
          <a:sy n="80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E93970F-AF0D-3B42-8579-42C5E229FB94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1B6ECCB6-BD47-CC41-B1DD-F278E46988F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www.scholastic.com/magicschoolbus/games/habitat/index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99736"/>
            <a:ext cx="7851648" cy="1828800"/>
          </a:xfrm>
        </p:spPr>
        <p:txBody>
          <a:bodyPr/>
          <a:lstStyle/>
          <a:p>
            <a:pPr algn="ctr"/>
            <a:r>
              <a:rPr lang="en-US" sz="7200" u="sng" dirty="0" smtClean="0">
                <a:latin typeface="Chalkboard"/>
              </a:rPr>
              <a:t>Habitats</a:t>
            </a:r>
            <a:endParaRPr lang="en-US" sz="7200" u="sng" dirty="0">
              <a:latin typeface="Chalkboar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Norm Pacheco</a:t>
            </a:r>
          </a:p>
          <a:p>
            <a:r>
              <a:rPr lang="en-US" dirty="0" smtClean="0"/>
              <a:t>April 7, 2011</a:t>
            </a:r>
            <a:endParaRPr lang="en-US" dirty="0"/>
          </a:p>
        </p:txBody>
      </p:sp>
      <p:pic>
        <p:nvPicPr>
          <p:cNvPr id="4" name="Reawaken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4606645"/>
            <a:ext cx="8042276" cy="1336956"/>
          </a:xfrm>
        </p:spPr>
        <p:txBody>
          <a:bodyPr/>
          <a:lstStyle/>
          <a:p>
            <a:r>
              <a:rPr lang="en-US" dirty="0" smtClean="0"/>
              <a:t>There are many plants and animals that live there…</a:t>
            </a:r>
            <a:endParaRPr lang="en-US" dirty="0"/>
          </a:p>
        </p:txBody>
      </p:sp>
      <p:pic>
        <p:nvPicPr>
          <p:cNvPr id="4" name="Content Placeholder 3" descr="monk_se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576" y="422745"/>
            <a:ext cx="4568145" cy="3003364"/>
          </a:xfrm>
        </p:spPr>
      </p:pic>
      <p:sp>
        <p:nvSpPr>
          <p:cNvPr id="6" name="TextBox 5"/>
          <p:cNvSpPr txBox="1"/>
          <p:nvPr/>
        </p:nvSpPr>
        <p:spPr>
          <a:xfrm>
            <a:off x="1381719" y="3426109"/>
            <a:ext cx="2420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6600"/>
                </a:solidFill>
              </a:rPr>
              <a:t>FISH</a:t>
            </a:r>
            <a:endParaRPr lang="en-US" sz="4000" dirty="0">
              <a:solidFill>
                <a:srgbClr val="FF6600"/>
              </a:solidFill>
            </a:endParaRPr>
          </a:p>
        </p:txBody>
      </p:sp>
      <p:pic>
        <p:nvPicPr>
          <p:cNvPr id="8" name="Picture 7" descr="giant_kel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641" y="422745"/>
            <a:ext cx="3493910" cy="24259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55532" y="3209124"/>
            <a:ext cx="1488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8000"/>
                </a:solidFill>
              </a:rPr>
              <a:t>KELP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is the 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</a:rPr>
              <a:t>FOREST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 descr="forest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9435" r="-19435"/>
          <a:stretch>
            <a:fillRect/>
          </a:stretch>
        </p:blipFill>
        <p:spPr>
          <a:xfrm>
            <a:off x="-909680" y="1600201"/>
            <a:ext cx="10710193" cy="43434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5521044"/>
            <a:ext cx="8042276" cy="13369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263245"/>
            <a:ext cx="8042276" cy="434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solidFill>
                  <a:schemeClr val="accent1"/>
                </a:solidFill>
              </a:rPr>
              <a:t>Here you can find…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5" name="Picture 4" descr="BalsamF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989980"/>
            <a:ext cx="1728502" cy="5296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44510" y="1424371"/>
            <a:ext cx="3013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8000"/>
                </a:solidFill>
              </a:rPr>
              <a:t>FIR TREES</a:t>
            </a:r>
            <a:endParaRPr lang="en-US" sz="4400" dirty="0">
              <a:solidFill>
                <a:srgbClr val="008000"/>
              </a:solidFill>
            </a:endParaRPr>
          </a:p>
        </p:txBody>
      </p:sp>
      <p:pic>
        <p:nvPicPr>
          <p:cNvPr id="8" name="Picture 7" descr="karate-bear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913" y="3582931"/>
            <a:ext cx="4514430" cy="30289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58081" y="2814419"/>
            <a:ext cx="219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BEARS</a:t>
            </a:r>
            <a:endParaRPr lang="en-US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4606645"/>
            <a:ext cx="8042276" cy="1336956"/>
          </a:xfrm>
        </p:spPr>
        <p:txBody>
          <a:bodyPr/>
          <a:lstStyle/>
          <a:p>
            <a:r>
              <a:rPr lang="en-US" sz="3600" dirty="0" smtClean="0"/>
              <a:t>Now, let’s visit the </a:t>
            </a:r>
            <a:r>
              <a:rPr lang="en-US" sz="4400" dirty="0" smtClean="0">
                <a:solidFill>
                  <a:srgbClr val="FFFF00"/>
                </a:solidFill>
              </a:rPr>
              <a:t>GRASSLANDS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 descr="web-grasslands-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9435" r="-19435"/>
          <a:stretch>
            <a:fillRect/>
          </a:stretch>
        </p:blipFill>
        <p:spPr>
          <a:xfrm>
            <a:off x="-926843" y="263245"/>
            <a:ext cx="10778850" cy="43434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Grasslands have…</a:t>
            </a:r>
            <a:endParaRPr lang="en-US" dirty="0"/>
          </a:p>
        </p:txBody>
      </p:sp>
      <p:pic>
        <p:nvPicPr>
          <p:cNvPr id="4" name="Content Placeholder 3" descr="acaci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1688" r="-11688"/>
          <a:stretch>
            <a:fillRect/>
          </a:stretch>
        </p:blipFill>
        <p:spPr>
          <a:xfrm>
            <a:off x="0" y="1600201"/>
            <a:ext cx="4531202" cy="2741554"/>
          </a:xfrm>
        </p:spPr>
      </p:pic>
      <p:sp>
        <p:nvSpPr>
          <p:cNvPr id="5" name="TextBox 4"/>
          <p:cNvSpPr txBox="1"/>
          <p:nvPr/>
        </p:nvSpPr>
        <p:spPr>
          <a:xfrm>
            <a:off x="373318" y="4551794"/>
            <a:ext cx="41578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008000"/>
                </a:solidFill>
              </a:rPr>
              <a:t>ACACIA TREES</a:t>
            </a:r>
            <a:endParaRPr lang="en-US" sz="4400" dirty="0">
              <a:solidFill>
                <a:srgbClr val="008000"/>
              </a:solidFill>
            </a:endParaRPr>
          </a:p>
        </p:txBody>
      </p:sp>
      <p:pic>
        <p:nvPicPr>
          <p:cNvPr id="7" name="Picture 6" descr="lion-84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377" y="2213973"/>
            <a:ext cx="3209174" cy="3107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06776" y="5321235"/>
            <a:ext cx="18950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6600"/>
                </a:solidFill>
              </a:rPr>
              <a:t>LIONS</a:t>
            </a:r>
            <a:endParaRPr lang="en-US" sz="44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4929842"/>
            <a:ext cx="8042276" cy="1336956"/>
          </a:xfrm>
        </p:spPr>
        <p:txBody>
          <a:bodyPr/>
          <a:lstStyle/>
          <a:p>
            <a:r>
              <a:rPr lang="en-US" sz="4400" dirty="0" smtClean="0">
                <a:solidFill>
                  <a:srgbClr val="008000"/>
                </a:solidFill>
              </a:rPr>
              <a:t>RAINFORESTS </a:t>
            </a:r>
            <a:r>
              <a:rPr lang="en-US" dirty="0" smtClean="0"/>
              <a:t>are </a:t>
            </a:r>
            <a:r>
              <a:rPr lang="en-US" sz="4400" dirty="0" smtClean="0">
                <a:solidFill>
                  <a:schemeClr val="accent6"/>
                </a:solidFill>
              </a:rPr>
              <a:t>HOT </a:t>
            </a:r>
            <a:r>
              <a:rPr lang="en-US" dirty="0" smtClean="0"/>
              <a:t>and </a:t>
            </a:r>
            <a:r>
              <a:rPr lang="en-US" sz="4400" dirty="0" smtClean="0">
                <a:solidFill>
                  <a:srgbClr val="0000FF"/>
                </a:solidFill>
              </a:rPr>
              <a:t>WET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4" name="Content Placeholder 3" descr="rainforest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8172" r="-38172"/>
          <a:stretch>
            <a:fillRect/>
          </a:stretch>
        </p:blipFill>
        <p:spPr>
          <a:xfrm>
            <a:off x="-2025324" y="311210"/>
            <a:ext cx="13370578" cy="43434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you can find…</a:t>
            </a:r>
            <a:endParaRPr lang="en-US" dirty="0"/>
          </a:p>
        </p:txBody>
      </p:sp>
      <p:pic>
        <p:nvPicPr>
          <p:cNvPr id="4" name="Content Placeholder 3" descr="costa-rica-monkey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4064" r="-24064"/>
          <a:stretch>
            <a:fillRect/>
          </a:stretch>
        </p:blipFill>
        <p:spPr>
          <a:xfrm>
            <a:off x="0" y="1600201"/>
            <a:ext cx="4411055" cy="2896004"/>
          </a:xfrm>
        </p:spPr>
      </p:pic>
      <p:sp>
        <p:nvSpPr>
          <p:cNvPr id="5" name="TextBox 4"/>
          <p:cNvSpPr txBox="1"/>
          <p:nvPr/>
        </p:nvSpPr>
        <p:spPr>
          <a:xfrm>
            <a:off x="789567" y="4496205"/>
            <a:ext cx="2935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MONKEYS</a:t>
            </a:r>
            <a:endParaRPr lang="en-US" sz="4400" dirty="0"/>
          </a:p>
        </p:txBody>
      </p:sp>
      <p:pic>
        <p:nvPicPr>
          <p:cNvPr id="7" name="Picture 6" descr="orchi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952" y="2059330"/>
            <a:ext cx="3335944" cy="27972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3606" y="4935216"/>
            <a:ext cx="27243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660066"/>
                </a:solidFill>
              </a:rPr>
              <a:t>ORCHIDS</a:t>
            </a:r>
            <a:endParaRPr lang="en-US" sz="4400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5275123"/>
            <a:ext cx="8042276" cy="1336956"/>
          </a:xfrm>
        </p:spPr>
        <p:txBody>
          <a:bodyPr/>
          <a:lstStyle/>
          <a:p>
            <a:r>
              <a:rPr lang="en-US" dirty="0" smtClean="0"/>
              <a:t>Lastly, there are the </a:t>
            </a:r>
            <a:r>
              <a:rPr lang="en-US" sz="4400" dirty="0" smtClean="0">
                <a:solidFill>
                  <a:srgbClr val="008000"/>
                </a:solidFill>
              </a:rPr>
              <a:t>WETLANDS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 descr="wetlands3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32" r="-10332"/>
          <a:stretch>
            <a:fillRect/>
          </a:stretch>
        </p:blipFill>
        <p:spPr>
          <a:xfrm>
            <a:off x="549275" y="377825"/>
            <a:ext cx="8042275" cy="43434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wetlands, there are…</a:t>
            </a:r>
            <a:endParaRPr lang="en-US" dirty="0"/>
          </a:p>
        </p:txBody>
      </p:sp>
      <p:pic>
        <p:nvPicPr>
          <p:cNvPr id="4" name="Content Placeholder 3" descr="game-warden-shoots-alligator-in-south-texas-0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9538" r="-19538"/>
          <a:stretch>
            <a:fillRect/>
          </a:stretch>
        </p:blipFill>
        <p:spPr>
          <a:xfrm>
            <a:off x="549275" y="1600201"/>
            <a:ext cx="4136435" cy="2569944"/>
          </a:xfrm>
        </p:spPr>
      </p:pic>
      <p:sp>
        <p:nvSpPr>
          <p:cNvPr id="5" name="TextBox 4"/>
          <p:cNvSpPr txBox="1"/>
          <p:nvPr/>
        </p:nvSpPr>
        <p:spPr>
          <a:xfrm>
            <a:off x="0" y="4170145"/>
            <a:ext cx="35622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</a:rPr>
              <a:t>ALLIGATORS</a:t>
            </a:r>
            <a:endParaRPr lang="en-US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 descr="lil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348" y="2530891"/>
            <a:ext cx="3576203" cy="28585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00417" y="5398566"/>
            <a:ext cx="2930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LILY PADS</a:t>
            </a:r>
            <a:endParaRPr lang="en-US" sz="4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411866"/>
            <a:ext cx="8042276" cy="3620185"/>
          </a:xfrm>
        </p:spPr>
        <p:txBody>
          <a:bodyPr/>
          <a:lstStyle/>
          <a:p>
            <a:r>
              <a:rPr lang="en-US" sz="4800" dirty="0" smtClean="0">
                <a:solidFill>
                  <a:srgbClr val="000090"/>
                </a:solidFill>
              </a:rPr>
              <a:t>IT’S YOUR TURN!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Find a partner and talk about which habitat you would like to live in, and why?</a:t>
            </a:r>
            <a:endParaRPr lang="en-US" dirty="0"/>
          </a:p>
        </p:txBody>
      </p:sp>
      <p:pic>
        <p:nvPicPr>
          <p:cNvPr id="4" name="Content Placeholder 3" descr="turn_and_talk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9435" r="-19435"/>
          <a:stretch>
            <a:fillRect/>
          </a:stretch>
        </p:blipFill>
        <p:spPr>
          <a:xfrm>
            <a:off x="342900" y="4290272"/>
            <a:ext cx="8042275" cy="232936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our world…</a:t>
            </a:r>
            <a:endParaRPr lang="en-US" dirty="0"/>
          </a:p>
        </p:txBody>
      </p:sp>
      <p:pic>
        <p:nvPicPr>
          <p:cNvPr id="4" name="Content Placeholder 3" descr="earth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2580" r="-42580"/>
          <a:stretch>
            <a:fillRect/>
          </a:stretch>
        </p:blipFill>
        <p:spPr/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5" y="3243447"/>
            <a:ext cx="8042276" cy="276197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Want to learn more about habitats?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Click </a:t>
            </a:r>
            <a:r>
              <a:rPr lang="en-US" dirty="0" smtClean="0">
                <a:solidFill>
                  <a:srgbClr val="FF0000"/>
                </a:solidFill>
                <a:effectLst>
                  <a:glow rad="101600">
                    <a:srgbClr val="0000FF">
                      <a:alpha val="75000"/>
                    </a:srgbClr>
                  </a:glow>
                </a:effectLst>
                <a:latin typeface="Gill Sans Ultra Bold"/>
                <a:hlinkClick r:id="rId2"/>
              </a:rPr>
              <a:t>HERE</a:t>
            </a:r>
            <a:r>
              <a:rPr lang="en-US" dirty="0" smtClean="0">
                <a:solidFill>
                  <a:srgbClr val="FF0000"/>
                </a:solidFill>
                <a:latin typeface="Gill Sans Ultra Bold"/>
                <a:hlinkClick r:id="rId2"/>
              </a:rPr>
              <a:t> </a:t>
            </a:r>
            <a:r>
              <a:rPr lang="en-US" dirty="0" smtClean="0"/>
              <a:t>to do both!</a:t>
            </a:r>
            <a:endParaRPr lang="en-US" dirty="0"/>
          </a:p>
        </p:txBody>
      </p:sp>
      <p:pic>
        <p:nvPicPr>
          <p:cNvPr id="7" name="Content Placeholder 6" descr="q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42580" r="-42580"/>
          <a:stretch>
            <a:fillRect/>
          </a:stretch>
        </p:blipFill>
        <p:spPr>
          <a:xfrm>
            <a:off x="1320971" y="1372887"/>
            <a:ext cx="3055791" cy="1407209"/>
          </a:xfrm>
        </p:spPr>
      </p:pic>
      <p:sp>
        <p:nvSpPr>
          <p:cNvPr id="4" name="TextBox 3"/>
          <p:cNvSpPr txBox="1"/>
          <p:nvPr/>
        </p:nvSpPr>
        <p:spPr>
          <a:xfrm>
            <a:off x="274620" y="411866"/>
            <a:ext cx="5696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1"/>
                </a:solidFill>
              </a:rPr>
              <a:t>LIKE TO PLAY GAMES?</a:t>
            </a:r>
            <a:endParaRPr lang="en-US" sz="4000" dirty="0">
              <a:solidFill>
                <a:schemeClr val="accent1"/>
              </a:solidFill>
            </a:endParaRPr>
          </a:p>
        </p:txBody>
      </p:sp>
      <p:pic>
        <p:nvPicPr>
          <p:cNvPr id="9" name="Picture 8" descr="kids-game-colo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621" y="411866"/>
            <a:ext cx="1949161" cy="23720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79462" y="4992875"/>
            <a:ext cx="7583487" cy="1044388"/>
          </a:xfrm>
        </p:spPr>
        <p:txBody>
          <a:bodyPr/>
          <a:lstStyle/>
          <a:p>
            <a:r>
              <a:rPr lang="en-US" dirty="0" smtClean="0"/>
              <a:t>It is home to many people, plants, and animals…</a:t>
            </a:r>
            <a:endParaRPr lang="en-US" dirty="0"/>
          </a:p>
        </p:txBody>
      </p:sp>
      <p:pic>
        <p:nvPicPr>
          <p:cNvPr id="15" name="Content Placeholder 14" descr="animal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9827" r="-39827"/>
          <a:stretch>
            <a:fillRect/>
          </a:stretch>
        </p:blipFill>
        <p:spPr>
          <a:xfrm>
            <a:off x="-422000" y="411846"/>
            <a:ext cx="3511480" cy="2402572"/>
          </a:xfrm>
        </p:spPr>
      </p:pic>
      <p:pic>
        <p:nvPicPr>
          <p:cNvPr id="17" name="Picture 16" descr="peop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239" y="446169"/>
            <a:ext cx="2483105" cy="2591344"/>
          </a:xfrm>
          <a:prstGeom prst="rect">
            <a:avLst/>
          </a:prstGeom>
        </p:spPr>
      </p:pic>
      <p:pic>
        <p:nvPicPr>
          <p:cNvPr id="19" name="Picture 18" descr="plant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057" y="1945472"/>
            <a:ext cx="3338676" cy="24306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Plants and animals live in</a:t>
            </a:r>
            <a:br>
              <a:rPr lang="en-US" dirty="0" smtClean="0"/>
            </a:br>
            <a:r>
              <a:rPr lang="en-US" sz="4400" dirty="0" smtClean="0">
                <a:solidFill>
                  <a:srgbClr val="008000"/>
                </a:solidFill>
                <a:latin typeface="Apple Casual"/>
              </a:rPr>
              <a:t>HABITATS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rgbClr val="008000"/>
                </a:solidFill>
                <a:latin typeface="Apple Casual"/>
              </a:rPr>
              <a:t>HABITATS </a:t>
            </a:r>
            <a:r>
              <a:rPr lang="en-US" sz="3200" dirty="0" smtClean="0">
                <a:latin typeface="Apple Casual"/>
              </a:rPr>
              <a:t>are places where plants and animals normally grow and live.</a:t>
            </a:r>
          </a:p>
          <a:p>
            <a:pPr>
              <a:buNone/>
            </a:pPr>
            <a:endParaRPr lang="en-US" sz="3200" dirty="0" smtClean="0">
              <a:latin typeface="Apple Casual"/>
            </a:endParaRPr>
          </a:p>
          <a:p>
            <a:pPr>
              <a:buNone/>
            </a:pPr>
            <a:endParaRPr lang="en-US" sz="4400" dirty="0"/>
          </a:p>
        </p:txBody>
      </p:sp>
      <p:pic>
        <p:nvPicPr>
          <p:cNvPr id="4" name="Picture 3" descr="doghouse-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928" y="3226285"/>
            <a:ext cx="4376762" cy="307183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993342"/>
            <a:ext cx="7583487" cy="1044388"/>
          </a:xfrm>
        </p:spPr>
        <p:txBody>
          <a:bodyPr/>
          <a:lstStyle/>
          <a:p>
            <a:pPr algn="ctr"/>
            <a:r>
              <a:rPr lang="en-US" dirty="0" smtClean="0"/>
              <a:t>One type of habitat is the </a:t>
            </a:r>
            <a:r>
              <a:rPr lang="en-US" sz="4400" dirty="0" smtClean="0">
                <a:solidFill>
                  <a:srgbClr val="FFFF00"/>
                </a:solidFill>
              </a:rPr>
              <a:t>DESERT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 descr="desert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7548" r="-17548"/>
          <a:stretch>
            <a:fillRect/>
          </a:stretch>
        </p:blipFill>
        <p:spPr>
          <a:xfrm>
            <a:off x="1" y="496888"/>
            <a:ext cx="8787852" cy="421005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837096"/>
            <a:ext cx="7583487" cy="4571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531994"/>
            <a:ext cx="7583487" cy="4208930"/>
          </a:xfrm>
        </p:spPr>
        <p:txBody>
          <a:bodyPr/>
          <a:lstStyle/>
          <a:p>
            <a:pPr>
              <a:buNone/>
            </a:pPr>
            <a:r>
              <a:rPr lang="en-US" sz="3200" dirty="0" smtClean="0"/>
              <a:t>In the desert it is </a:t>
            </a:r>
            <a:r>
              <a:rPr lang="en-US" sz="4400" dirty="0" smtClean="0">
                <a:solidFill>
                  <a:srgbClr val="FF0000"/>
                </a:solidFill>
              </a:rPr>
              <a:t>HOT AND DRY.</a:t>
            </a:r>
          </a:p>
          <a:p>
            <a:pPr>
              <a:buNone/>
            </a:pPr>
            <a:endParaRPr lang="en-US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5" name="Picture 4" descr="hot-sun-thermome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98" y="1647464"/>
            <a:ext cx="3589616" cy="4266676"/>
          </a:xfrm>
          <a:prstGeom prst="rect">
            <a:avLst/>
          </a:prstGeom>
        </p:spPr>
      </p:pic>
      <p:pic>
        <p:nvPicPr>
          <p:cNvPr id="6" name="Picture 5" descr="dry deser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038" y="2150036"/>
            <a:ext cx="4153158" cy="33655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119305" y="646973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7" y="4863490"/>
            <a:ext cx="45719" cy="104438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240255"/>
            <a:ext cx="7583487" cy="42089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Very few plants and animals can live there…</a:t>
            </a:r>
          </a:p>
          <a:p>
            <a:pPr>
              <a:buNone/>
            </a:pPr>
            <a:endParaRPr lang="en-US" sz="3200" dirty="0"/>
          </a:p>
        </p:txBody>
      </p:sp>
      <p:pic>
        <p:nvPicPr>
          <p:cNvPr id="6" name="Picture 5" descr="Arabian-Cam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50527"/>
            <a:ext cx="4262838" cy="21324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4593" y="3382966"/>
            <a:ext cx="3940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CAMELS</a:t>
            </a:r>
            <a:endParaRPr lang="en-US" sz="4000" dirty="0">
              <a:solidFill>
                <a:srgbClr val="FFFF00"/>
              </a:solidFill>
            </a:endParaRPr>
          </a:p>
        </p:txBody>
      </p:sp>
      <p:pic>
        <p:nvPicPr>
          <p:cNvPr id="9" name="Picture 8" descr="saguaro-cact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132" y="1689148"/>
            <a:ext cx="3213818" cy="33876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56350" y="5354260"/>
            <a:ext cx="19780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8000"/>
                </a:solidFill>
              </a:rPr>
              <a:t>CACTUS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993342"/>
            <a:ext cx="7583487" cy="1044388"/>
          </a:xfrm>
        </p:spPr>
        <p:txBody>
          <a:bodyPr/>
          <a:lstStyle/>
          <a:p>
            <a:r>
              <a:rPr lang="en-US" dirty="0" smtClean="0"/>
              <a:t>Another habitat is the </a:t>
            </a:r>
            <a:r>
              <a:rPr lang="en-US" sz="4400" dirty="0" smtClean="0">
                <a:solidFill>
                  <a:srgbClr val="0000FF"/>
                </a:solidFill>
              </a:rPr>
              <a:t>OCEAN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pic>
        <p:nvPicPr>
          <p:cNvPr id="5" name="Content Placeholder 4" descr="blue.ocea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7091" r="-17091"/>
          <a:stretch>
            <a:fillRect/>
          </a:stretch>
        </p:blipFill>
        <p:spPr>
          <a:xfrm>
            <a:off x="-394767" y="342900"/>
            <a:ext cx="9749023" cy="42084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ocean can be </a:t>
            </a:r>
            <a:r>
              <a:rPr lang="en-US" dirty="0" smtClean="0">
                <a:solidFill>
                  <a:schemeClr val="accent6"/>
                </a:solidFill>
              </a:rPr>
              <a:t>HOT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0000FF"/>
                </a:solidFill>
              </a:rPr>
              <a:t>COLD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 descr="hot island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4520" r="-14520"/>
          <a:stretch>
            <a:fillRect/>
          </a:stretch>
        </p:blipFill>
        <p:spPr>
          <a:xfrm>
            <a:off x="0" y="1444532"/>
            <a:ext cx="4617055" cy="2758715"/>
          </a:xfrm>
        </p:spPr>
      </p:pic>
      <p:pic>
        <p:nvPicPr>
          <p:cNvPr id="6" name="Picture 5" descr="iceberg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055" y="3428999"/>
            <a:ext cx="3991882" cy="298924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186</TotalTime>
  <Words>161</Words>
  <Application>Microsoft Office PowerPoint</Application>
  <PresentationFormat>On-screen Show (4:3)</PresentationFormat>
  <Paragraphs>36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Breeze</vt:lpstr>
      <vt:lpstr>Habitats</vt:lpstr>
      <vt:lpstr>This is our world…</vt:lpstr>
      <vt:lpstr>It is home to many people, plants, and animals…</vt:lpstr>
      <vt:lpstr>Plants and animals live in HABITATS.</vt:lpstr>
      <vt:lpstr>One type of habitat is the DESERT.</vt:lpstr>
      <vt:lpstr>PowerPoint Presentation</vt:lpstr>
      <vt:lpstr>PowerPoint Presentation</vt:lpstr>
      <vt:lpstr>Another habitat is the OCEAN.</vt:lpstr>
      <vt:lpstr>The ocean can be HOT OR COLD.</vt:lpstr>
      <vt:lpstr>There are many plants and animals that live there…</vt:lpstr>
      <vt:lpstr>Next is the FOREST.</vt:lpstr>
      <vt:lpstr>PowerPoint Presentation</vt:lpstr>
      <vt:lpstr>Now, let’s visit the GRASSLANDS.</vt:lpstr>
      <vt:lpstr>Grasslands have…</vt:lpstr>
      <vt:lpstr>RAINFORESTS are HOT and WET…</vt:lpstr>
      <vt:lpstr>There you can find…</vt:lpstr>
      <vt:lpstr>Lastly, there are the WETLANDS.</vt:lpstr>
      <vt:lpstr>In the wetlands, there are…</vt:lpstr>
      <vt:lpstr>IT’S YOUR TURN! Find a partner and talk about which habitat you would like to live in, and why?</vt:lpstr>
      <vt:lpstr>       Want to learn more about habitats?  Click HERE to do both!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Habitats</dc:title>
  <dc:creator>Sarah H Fieldsteel</dc:creator>
  <cp:lastModifiedBy>Norm Pacheco</cp:lastModifiedBy>
  <cp:revision>4</cp:revision>
  <dcterms:created xsi:type="dcterms:W3CDTF">2011-04-06T03:00:47Z</dcterms:created>
  <dcterms:modified xsi:type="dcterms:W3CDTF">2011-04-06T15:16:47Z</dcterms:modified>
</cp:coreProperties>
</file>